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Abadi" panose="020B0604020104020204" pitchFamily="34" charset="0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12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04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23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79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835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61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528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03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161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418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220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915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261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90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9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001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37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599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82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009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691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1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to Stay Active &amp; Build Your Presence on LinkedIn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practical guide by Shadha Basheer for students and early-career professionals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6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Take Action Today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760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1112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405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 Your Profile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89583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Spend 15 minutes optimizing your headline, About section, and profile photo right now.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18760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231112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2405420"/>
            <a:ext cx="2904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Make Your First Post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289583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one recent learning, project, or reflection. Keep it simple and authentic.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018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50782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547830"/>
            <a:ext cx="2837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Engage with Others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03824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Comment thoughtfully on 3-5 posts in your feed today. Build the habit of genuine engagement.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018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350782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4547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Set Your Schedule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03824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Block time in your calendar for weekly LinkedIn activity. Consistency creates momentum.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6143863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00184D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503194"/>
            <a:ext cx="283488" cy="2268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6472714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 tip:</a:t>
            </a: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Join the conversation! Use hashtags like #LinkedInTips #PersonalBranding #ProfessionalGrowth to connect with others on similar journeys.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73788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LinkedIn Matters for Your Career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LinkedIn isn't just another social platform—it's your </a:t>
            </a: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digital handshake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the professional world. Whether you're a student, recent graduate, or early in your career, LinkedIn serves as: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32112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dynamic showcase of your </a:t>
            </a: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skills, growth, and achievements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61330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powerful tool to </a:t>
            </a: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meaningful professional connections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01538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Your </a:t>
            </a: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living digital portfolio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grows with you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41745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foundation of your </a:t>
            </a: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 brand story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93287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Think of it as your professional home on the internet—always open, always evolving.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889754"/>
            <a:ext cx="6724531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Power of Consistency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685" y="1835468"/>
            <a:ext cx="3754041" cy="2977039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15" y="2039898"/>
            <a:ext cx="613410" cy="61341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27" y="2174081"/>
            <a:ext cx="275987" cy="3450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20115" y="285773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Post Regularly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920115" y="3299817"/>
            <a:ext cx="334518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updates, learnings, events, or milestones on a consistent schedule—weekly or bi-weekly works great for most people.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4674156" y="1835468"/>
            <a:ext cx="3754160" cy="2977039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586" y="2039898"/>
            <a:ext cx="613410" cy="61341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298" y="2174081"/>
            <a:ext cx="275987" cy="34504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78586" y="2857738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Small Wins Count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4878586" y="3299817"/>
            <a:ext cx="3345299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Don't wait for major achievements. Every learning moment, every project step, and every insight is worth sharing with your network.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715685" y="5016937"/>
            <a:ext cx="7712631" cy="2322909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15" y="5221367"/>
            <a:ext cx="613410" cy="61341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827" y="5355550"/>
            <a:ext cx="275987" cy="34504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20115" y="603920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Stay Authentic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20115" y="6481286"/>
            <a:ext cx="730377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 genuine in what you share. Your unique voice and perspective are what make you memorable—don't try to sound like everyone else.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9048"/>
            <a:ext cx="8603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Should You Post About?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8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Projects &amp; 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88688"/>
            <a:ext cx="304800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the projects you're building, the problems you're solving, and the technologies you're learning. Show your growth journey.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298269"/>
            <a:ext cx="292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Events &amp; Workshops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78868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 the conferences, workshops, webinars, or meetups you attend or host. Share key takeaways that benefit your network.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29826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Achievements &amp; Milestones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14301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Celebrate your internships, certifications, course completions, and other accomplishments—they inspire others and showcase your dedication.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29826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Reflections &amp;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14301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lessons learned, challenges overcome, motivational thoughts, or career advice based on your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603052"/>
            <a:ext cx="760880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Meaningful Connections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7596" y="2302669"/>
            <a:ext cx="2193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96" y="2644854"/>
            <a:ext cx="369474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7596" y="2815471"/>
            <a:ext cx="304680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 Strategically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67596" y="3289697"/>
            <a:ext cx="3694748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Reach out to classmates, professors, mentors, alumni, and professionals in your field. Always personalize connection requests with a brief, genuine message.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4681657" y="2302669"/>
            <a:ext cx="2193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657" y="2644854"/>
            <a:ext cx="369474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1657" y="2815471"/>
            <a:ext cx="296727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Engage Authentically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4681657" y="3289697"/>
            <a:ext cx="3694748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Like, comment, and share posts that genuinely resonate with you. Add thoughtful insights rather than generic reactions—this is how you get noticed.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67596" y="5427821"/>
            <a:ext cx="21931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Abadi" panose="020F0502020204030204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96" y="5745361"/>
            <a:ext cx="760880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7596" y="5940623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Appreciate Others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67596" y="6414849"/>
            <a:ext cx="7608808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Celebrate your connections' achievements and milestones. Genuine appreciation builds mutual respect and strengthens your professional relationships over time.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0" y="674727"/>
            <a:ext cx="7810500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Engage Consistently &amp; Thoughtfully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3150" y="2437090"/>
            <a:ext cx="3810000" cy="2930366"/>
          </a:xfrm>
          <a:prstGeom prst="roundRect">
            <a:avLst>
              <a:gd name="adj" fmla="val 3745"/>
            </a:avLst>
          </a:prstGeom>
          <a:solidFill>
            <a:srgbClr val="07070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2414230"/>
            <a:ext cx="3810000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151340"/>
            <a:ext cx="571500" cy="5715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43850" y="2294215"/>
            <a:ext cx="228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6366510" y="2913340"/>
            <a:ext cx="253365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Comment with Value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366510" y="3325297"/>
            <a:ext cx="338328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 beyond emojis and one-word responses. Share insights, ask thoughtful questions, or add your perspective. Quality engagement opens doors to meaningful conversations.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10153650" y="2437090"/>
            <a:ext cx="3810000" cy="2930366"/>
          </a:xfrm>
          <a:prstGeom prst="roundRect">
            <a:avLst>
              <a:gd name="adj" fmla="val 3745"/>
            </a:avLst>
          </a:prstGeom>
          <a:solidFill>
            <a:srgbClr val="07070C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650" y="2414230"/>
            <a:ext cx="3810000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2900" y="2151340"/>
            <a:ext cx="571500" cy="5715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944350" y="2294215"/>
            <a:ext cx="228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10367010" y="291334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 Responsive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367010" y="3325297"/>
            <a:ext cx="338328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Reply to direct messages and comments on your posts in a timely, thoughtful manner. This shows professionalism and helps you build deeper connections.</a:t>
            </a:r>
            <a:endParaRPr lang="en-US" sz="1500" dirty="0"/>
          </a:p>
        </p:txBody>
      </p:sp>
      <p:sp>
        <p:nvSpPr>
          <p:cNvPr id="16" name="Shape 9"/>
          <p:cNvSpPr/>
          <p:nvPr/>
        </p:nvSpPr>
        <p:spPr>
          <a:xfrm>
            <a:off x="6153150" y="5843707"/>
            <a:ext cx="7810500" cy="1711166"/>
          </a:xfrm>
          <a:prstGeom prst="roundRect">
            <a:avLst>
              <a:gd name="adj" fmla="val 6412"/>
            </a:avLst>
          </a:prstGeom>
          <a:solidFill>
            <a:srgbClr val="07070C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5820847"/>
            <a:ext cx="7810500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650" y="5557957"/>
            <a:ext cx="571500" cy="5715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44100" y="5700832"/>
            <a:ext cx="2286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1"/>
          <p:cNvSpPr/>
          <p:nvPr/>
        </p:nvSpPr>
        <p:spPr>
          <a:xfrm>
            <a:off x="6366510" y="6319957"/>
            <a:ext cx="292274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Celebrate Your Network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6366510" y="6731913"/>
            <a:ext cx="73837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Acknowledge others' wins, promotions, and milestones publicly. This generosity of spirit strengthens relationships and creates a supportive community around you.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3044"/>
            <a:ext cx="9014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Master the Art of Self-Branding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54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Your LinkedIn profile is more than a digital resume—it's your professional story. Every element should work together to create a compelling, authentic picture of who you are and what you bring to the table.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364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1530906" y="371427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Your Profile Foundation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559022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professional photo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good lighting, craft a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compelling headline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goes beyond your job title, and write an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engaging About section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tells your story.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6364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5973008" y="371427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Showcase Your Experience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973008" y="455902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all relevant experiences, highlight your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skills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include volunteer roles, and request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recommendations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from colleagues and mentors.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77995" y="36364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10415111" y="371427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Let Your Personality Shine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415111" y="4559022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 your banner and bio professional yet personal. Let your posts consistently reflect your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values, expertise, and authentic personality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11266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Tips to Stay Motivated on Your Journey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3058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Set Achievable Goals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 with "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 meaningful post per week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 or "engage with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 posts daily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." Small, consistent actions compound into significant results over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Curate Your Feed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Follow people who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inspire and educate you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—industry leaders, innovative thinkers, and peers who share valuable insights. Your feed shapes your mindset.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4423"/>
            <a:ext cx="3180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Reframe Your Mindset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Treat LinkedIn as your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digital diary of growth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Document your journey, celebrate progress, and watch how far you've come.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25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Your LinkedIn Journey Starts Now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10538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"Your LinkedIn profile is your story—tell it with passion, purpose, and positivity."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850237"/>
            <a:ext cx="30480" cy="1236107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34149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Remember, building a strong LinkedIn presence isn't about being perfect—it's about being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consistent, authentic, and engaged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Every connection you make, every post you share, and every comment you leave is a step toward building the professional brand and network that will support your career for years to come.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11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 small. Stay consistent. Be yourself.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Your future professional self will thank you for the foundation you're building today.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924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Noto Sans TC</vt:lpstr>
      <vt:lpstr>Calibri Light</vt:lpstr>
      <vt:lpstr>Sora Medium</vt:lpstr>
      <vt:lpstr>Arial</vt:lpstr>
      <vt:lpstr>Abadi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Nihil Rajan</cp:lastModifiedBy>
  <cp:revision>3</cp:revision>
  <dcterms:created xsi:type="dcterms:W3CDTF">2025-10-11T14:10:29Z</dcterms:created>
  <dcterms:modified xsi:type="dcterms:W3CDTF">2025-10-11T14:17:55Z</dcterms:modified>
</cp:coreProperties>
</file>